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2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15B3-597F-4E33-91F8-FC2ABB3E226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DA0-9921-480D-8201-0B5129FB1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9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15B3-597F-4E33-91F8-FC2ABB3E226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DA0-9921-480D-8201-0B5129FB1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295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15B3-597F-4E33-91F8-FC2ABB3E226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DA0-9921-480D-8201-0B5129FB128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6677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15B3-597F-4E33-91F8-FC2ABB3E226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DA0-9921-480D-8201-0B5129FB1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558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15B3-597F-4E33-91F8-FC2ABB3E226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DA0-9921-480D-8201-0B5129FB128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1385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15B3-597F-4E33-91F8-FC2ABB3E226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DA0-9921-480D-8201-0B5129FB1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5735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15B3-597F-4E33-91F8-FC2ABB3E226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DA0-9921-480D-8201-0B5129FB1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103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15B3-597F-4E33-91F8-FC2ABB3E226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DA0-9921-480D-8201-0B5129FB1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766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15B3-597F-4E33-91F8-FC2ABB3E226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DA0-9921-480D-8201-0B5129FB1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8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15B3-597F-4E33-91F8-FC2ABB3E226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DA0-9921-480D-8201-0B5129FB1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362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15B3-597F-4E33-91F8-FC2ABB3E226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DA0-9921-480D-8201-0B5129FB1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244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15B3-597F-4E33-91F8-FC2ABB3E226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DA0-9921-480D-8201-0B5129FB1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289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15B3-597F-4E33-91F8-FC2ABB3E226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DA0-9921-480D-8201-0B5129FB1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171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15B3-597F-4E33-91F8-FC2ABB3E226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DA0-9921-480D-8201-0B5129FB1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58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15B3-597F-4E33-91F8-FC2ABB3E226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DA0-9921-480D-8201-0B5129FB1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820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815B3-597F-4E33-91F8-FC2ABB3E226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DDA0-9921-480D-8201-0B5129FB1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402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815B3-597F-4E33-91F8-FC2ABB3E226B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1C2DDA0-9921-480D-8201-0B5129FB1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621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1200" y="0"/>
            <a:ext cx="9736667" cy="1220621"/>
          </a:xfrm>
        </p:spPr>
        <p:txBody>
          <a:bodyPr/>
          <a:lstStyle/>
          <a:p>
            <a:pPr algn="ctr"/>
            <a:r>
              <a:rPr lang="ru-RU" sz="2400" i="1" u="sng" dirty="0" smtClean="0">
                <a:solidFill>
                  <a:schemeClr val="accent6">
                    <a:lumMod val="50000"/>
                  </a:schemeClr>
                </a:solidFill>
              </a:rPr>
              <a:t>Если вы чувствуете усталость, то нужно обязательно себе помочь, справиться со своим состоянием!</a:t>
            </a:r>
            <a:br>
              <a:rPr lang="ru-RU" sz="2400" i="1" u="sng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i="1" u="sng" dirty="0" smtClean="0">
                <a:solidFill>
                  <a:schemeClr val="accent6">
                    <a:lumMod val="50000"/>
                  </a:schemeClr>
                </a:solidFill>
              </a:rPr>
              <a:t>Выполняй упражнения:</a:t>
            </a:r>
            <a:endParaRPr lang="ru-RU" sz="2400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415" y="1220621"/>
            <a:ext cx="9241041" cy="5775780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«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Щенок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отряхивается»</a:t>
            </a:r>
            <a:b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Знаете ли Вы,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отряхиваются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щенки? Они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отряхиваются всем телом — от носа до хвоста.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Пропускаем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волну трясения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своего тела сверху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донизу и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обратно.</a:t>
            </a:r>
          </a:p>
          <a:p>
            <a:pPr algn="ctr"/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«Сосулька»</a:t>
            </a:r>
            <a:b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вытянуть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руки вверх, закрыть глаза и представить, что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сосульки. Всем мышцы тела напряжены.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Зафиксируйте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положение на 1-2 минуты. Затем выходит солнышко, и сосулька начинает медленно таять: постепенно расслабляются кисти рук и сами руки, затем шея, плечи, корпус, ноги.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«Подвешенные картины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(в паре)</a:t>
            </a:r>
            <a:b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решили украсить свой дом, развесив по нему большие красивые картины в рамках.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Твоя пара  поможет повесить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ровно. Возьмите картину и поднимите её повыше, чтобы она висела над вами. Ещё выше! Немного поднимите правый угол. А теперь левый, совсем чуть-чуть. Красота. Сейчас я забью гвозди, чтобы повесить ваши картины, и приступим к следующей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(т.е. один вешает картинку, а другой говорит, чтобы была ровно она повешена).</a:t>
            </a:r>
          </a:p>
          <a:p>
            <a:pPr algn="ctr"/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«Ладони»</a:t>
            </a:r>
            <a:b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Трите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ладони друг о друга пока не появится тепло. Это энергия силы. Далее «умойтесь» ладонями, потеребите пальцами мочки ушей, потрите уши.</a:t>
            </a:r>
          </a:p>
          <a:p>
            <a:pPr algn="ctr"/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Ухо-нос»</a:t>
            </a:r>
            <a:b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Левой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рукой возьмитесь за кончик носа, а правой рукой за противоположное ухо. Одновременно отпустите ухо и нос, хлопните в ладоши, поменяйте положение рук «с точностью до наоборот».</a:t>
            </a:r>
          </a:p>
          <a:p>
            <a:pPr algn="l"/>
            <a:endParaRPr lang="ru-RU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 rot="1008061">
            <a:off x="8720612" y="651981"/>
            <a:ext cx="899834" cy="85592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Лягушка Счастлива Жаба Веселые Эмоции Ануран Радостный Иллюстрация Вектора  — стоковая векторная графика и другие изображения на тему Амфибия - i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8097" y="5160579"/>
            <a:ext cx="1492470" cy="14924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09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-1"/>
            <a:ext cx="10836166" cy="685800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«Звуковая </a:t>
            </a: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гимнастика</a:t>
            </a: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algn="ctr">
              <a:buNone/>
            </a:pP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выполняется стоя с выпрямленной спиной в спокойном, расслабленном состоянии. Сначала делаем глубокий вдох носом, а на выдохе громко и энергично произносим звук. Припеваем следующие звуки:</a:t>
            </a:r>
          </a:p>
          <a:p>
            <a:pPr marL="0" indent="0" algn="ctr">
              <a:buNone/>
            </a:pP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А– воздействует на весь </a:t>
            </a: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организм;</a:t>
            </a:r>
            <a:b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воздействует на щитовидную железу; И–воздействует на мозг, глаза, нос, </a:t>
            </a: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уши;</a:t>
            </a:r>
            <a:b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воздействует на сердце, </a:t>
            </a: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легкие;</a:t>
            </a:r>
            <a:b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на органы, расположенные в области живота; Я– на работу всего </a:t>
            </a: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организма;</a:t>
            </a:r>
            <a:b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на работу всего </a:t>
            </a: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организма;</a:t>
            </a:r>
            <a:b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помогает очищению </a:t>
            </a: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организма;</a:t>
            </a:r>
            <a:b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</a:t>
            </a: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помогает повысить настроение</a:t>
            </a: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«</a:t>
            </a: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Настроение»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Начните</a:t>
            </a: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пожалуйста, ходить по комнате. При этом ощутите все свое тело, свои ноги и ступни, руки и кисти, позвоночник и голову. </a:t>
            </a: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Заметьте, какие </a:t>
            </a: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тела вы ощущаете как бодрствующие, а какие – как сонные. А теперь подумайте о настроении, с которым вы начали упражнение, и выразите это настроение походкой. Пожалуйста, при этом не разговаривайте и не обращайте внимание на других членов группы (15 секунд</a:t>
            </a: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вы должны походкой выразить другое настроение. Представьте себе, что вы совсем обессилели. Ходите некоторое </a:t>
            </a: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время,  </a:t>
            </a: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человек, который очень устал (15 секунд</a:t>
            </a: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идите как совершенно счастливый человек, получивший чудесное известие (15 секунд</a:t>
            </a: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</a:t>
            </a: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очень пугливый человек (15 секунд</a:t>
            </a: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Дальше </a:t>
            </a: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идите как лунатик, бредущий во сне с открытыми глазами (15 секунд). </a:t>
            </a:r>
            <a:b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– как тот, у кого нечистая совесть (15 секунд</a:t>
            </a: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сейчас идите как гений – вы только что получили Нобелевскую премию (15 секунд</a:t>
            </a: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идите как предельно собранный человек, станьте канатоходцем, идущим по проволоке (15 секунд).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 заключении вы можете сами придумать, что вам хотелось бы выразить своей походкой (15 секунд).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Остановитесь на минуту и попытайтесь понять, как вы себя чувствуете в данный момент. Возвращайтесь на свое место, выразите всем своим телом это </a:t>
            </a: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настроение</a:t>
            </a: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7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 descr="Лягушка Счастлива Жаба Веселые Эмоции Ануран Радостный Иллюстрация Вектора  — стоковая векторная графика и другие изображения на тему Амфибия - i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35" y="1177158"/>
            <a:ext cx="1492470" cy="1492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2007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С начала года порядка 2,9 тысяч жителей Подмосковья обратились на Единый  общероссийский телефон доверия для детей, подростков и их родителей –  Новости – Окружное управление социального развития (городских округов  Лосино-Петровский, Фрязино, Щелково,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268" y="2160589"/>
            <a:ext cx="6843102" cy="4522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50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Лабиринт, 20 упражнений для развития внимания детей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2" t="6000" r="5823" b="4254"/>
          <a:stretch/>
        </p:blipFill>
        <p:spPr bwMode="auto">
          <a:xfrm>
            <a:off x="2158494" y="128954"/>
            <a:ext cx="5376541" cy="6623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2202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irebird Для Антистресс Раскраска Страница С Высокими Деталями — стоковая  векторная графика и другие изображения на тему Абстрактный - i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087" y="-61221"/>
            <a:ext cx="7059897" cy="705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3178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раскраски антистресс скачать, распечатать, Anti Stress Amelic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07" r="327" b="2864"/>
          <a:stretch/>
        </p:blipFill>
        <p:spPr bwMode="auto">
          <a:xfrm>
            <a:off x="2410448" y="0"/>
            <a:ext cx="5711099" cy="7514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3776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Как справиться со стрессом? Советы психолог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830" y="718746"/>
            <a:ext cx="7762544" cy="5177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801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64124" y="2086707"/>
            <a:ext cx="10515600" cy="5158154"/>
          </a:xfrm>
        </p:spPr>
        <p:txBody>
          <a:bodyPr>
            <a:noAutofit/>
          </a:bodyPr>
          <a:lstStyle/>
          <a:p>
            <a:pPr algn="ctr"/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тебя  обязательно всё получится!</a:t>
            </a:r>
            <a:br>
              <a:rPr lang="ru-RU" sz="40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Улыбайся, прекрасно всё, что окружает, ты только заметь это!</a:t>
            </a:r>
            <a:endParaRPr lang="ru-RU" sz="400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514073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139</TotalTime>
  <Words>34</Words>
  <Application>Microsoft Office PowerPoint</Application>
  <PresentationFormat>Широкоэкранный</PresentationFormat>
  <Paragraphs>14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Грань</vt:lpstr>
      <vt:lpstr>Если вы чувствуете усталость, то нужно обязательно себе помочь, справиться со своим состоянием! Выполняй упражнения: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 тебя  обязательно всё получится!  Улыбайся, прекрасно всё, что окружает, ты только заметь это!</vt:lpstr>
    </vt:vector>
  </TitlesOfParts>
  <Company>МАОУ Лицей № 8 им Н.Н. Рукавишникова г.Томск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Если вы чувствуете усталость, то нужно обязательно себя помочь, справиться со своим состоянием! Выполняй упражнения</dc:title>
  <dc:creator>Людмила Викторовна Рекута</dc:creator>
  <cp:lastModifiedBy>Криволапова Я.Е.</cp:lastModifiedBy>
  <cp:revision>13</cp:revision>
  <dcterms:created xsi:type="dcterms:W3CDTF">2023-04-12T11:23:44Z</dcterms:created>
  <dcterms:modified xsi:type="dcterms:W3CDTF">2025-01-28T11:05:01Z</dcterms:modified>
</cp:coreProperties>
</file>