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9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667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5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38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57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03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6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6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4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8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7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0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15B3-597F-4E33-91F8-FC2ABB3E226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C2DDA0-9921-480D-8201-0B5129FB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2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1200" y="0"/>
            <a:ext cx="9736667" cy="1220621"/>
          </a:xfrm>
        </p:spPr>
        <p:txBody>
          <a:bodyPr/>
          <a:lstStyle/>
          <a:p>
            <a:pPr algn="ctr"/>
            <a:r>
              <a:rPr lang="ru-RU" sz="2400" i="1" u="sng" dirty="0" smtClean="0">
                <a:solidFill>
                  <a:schemeClr val="accent6">
                    <a:lumMod val="50000"/>
                  </a:schemeClr>
                </a:solidFill>
              </a:rPr>
              <a:t>Если вы чувствуете усталость, то нужно обязательно себе помочь, справиться со своим состоянием!</a:t>
            </a:r>
            <a:br>
              <a:rPr lang="ru-RU" sz="2400" i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i="1" u="sng" dirty="0" smtClean="0">
                <a:solidFill>
                  <a:schemeClr val="accent6">
                    <a:lumMod val="50000"/>
                  </a:schemeClr>
                </a:solidFill>
              </a:rPr>
              <a:t>Выполняй упражнения:</a:t>
            </a:r>
            <a:endParaRPr lang="ru-RU" sz="2400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415" y="1220621"/>
            <a:ext cx="9241041" cy="577578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«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Щенок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отряхивается»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Вы,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отряхиваются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щенки? Они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отряхиваются всем телом — от носа до хвоста.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Пропускаем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волну трясения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тела сверху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донизу и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обратно.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«Сосулька»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вытянуть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вверх, закрыть глаза и представить, что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сосульки. Всем мышцы тела напряжены.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Зафиксируйте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положение на 1-2 минуты. Затем выходит солнышко, и сосулька начинает медленно таять: постепенно расслабляются кисти рук и сами руки, затем шея, плечи, корпус, ноги.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«Подвешенные картины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(в паре)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решили украсить свой дом, развесив по нему большие красивые картины в рамках.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Твоя пара  поможет повесить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ровно. Возьмите картину и поднимите её повыше, чтобы она висела над вами. Ещё выше! Немного поднимите правый угол. А теперь левый, совсем чуть-чуть. Красота. Сейчас я забью гвозди, чтобы повесить ваши картины, и приступим к следующей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(т.е. один вешает картинку, а другой говорит, чтобы была ровно она повешена).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«Ладони»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Трите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ладони друг о друга пока не появится тепло. Это энергия силы. Далее «умойтесь» ладонями, потеребите пальцами мочки ушей, потрите уши.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Ухо-нос»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Левой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рукой возьмитесь за кончик носа, а правой рукой за противоположное ухо. Одновременно отпустите ухо и нос, хлопните в ладоши, поменяйте положение рук «с точностью до наоборот».</a:t>
            </a:r>
          </a:p>
          <a:p>
            <a:pPr algn="l"/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 rot="1008061">
            <a:off x="8720612" y="651981"/>
            <a:ext cx="899834" cy="8559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Лягушка Счастлива Жаба Веселые Эмоции Ануран Радостный Иллюстрация Вектора  — стоковая векторная графика и другие изображения на тему Амфибия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097" y="5160579"/>
            <a:ext cx="1492470" cy="14924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10836166" cy="68580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«Звуковая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выполняется стоя с выпрямленной спиной в спокойном, расслабленном состоянии. Сначала делаем глубокий вдох носом, а на выдохе громко и энергично произносим звук. Припеваем следующие звуки:</a:t>
            </a:r>
          </a:p>
          <a:p>
            <a:pPr marL="0" indent="0" algn="ctr">
              <a:buNone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А– воздействует на весь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организм;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воздействует на щитовидную железу; И–воздействует на мозг, глаза, нос,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уши;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воздействует на сердце,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легкие;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органы, расположенные в области живота; Я– на работу всего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организма;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работу всего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организма;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помогает очищению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организма;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помогает повысить настроение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«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Настроение»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пожалуйста, ходить по комнате. При этом ощутите все свое тело, свои ноги и ступни, руки и кисти, позвоночник и голову.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Заметьте, какие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тела вы ощущаете как бодрствующие, а какие – как сонные. А теперь подумайте о настроении, с которым вы начали упражнение, и выразите это настроение походкой. Пожалуйста, при этом не разговаривайте и не обращайте внимание на других членов группы (15 секунд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вы должны походкой выразить другое настроение. Представьте себе, что вы совсем обессилели. Ходите некоторое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время, 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человек, который очень устал (15 секунд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идите как совершенно счастливый человек, получивший чудесное известие (15 секунд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очень пугливый человек (15 секунд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Дальше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идите как лунатик, бредущий во сне с открытыми глазами (15 секунд). </a:t>
            </a:r>
            <a:b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– как тот, у кого нечистая совесть (15 секунд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идите как гений – вы только что получили Нобелевскую премию (15 секунд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идите как предельно собранный человек, станьте канатоходцем, идущим по проволоке (15 секунд).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заключении вы можете сами придумать, что вам хотелось бы выразить своей походкой (15 секунд).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Остановитесь на минуту и попытайтесь понять, как вы себя чувствуете в данный момент. Возвращайтесь на свое место, выразите всем своим телом это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Лягушка Счастлива Жаба Веселые Эмоции Ануран Радостный Иллюстрация Вектора  — стоковая векторная графика и другие изображения на тему Амфибия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35" y="1177158"/>
            <a:ext cx="1492470" cy="149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00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С начала года порядка 2,9 тысяч жителей Подмосковья обратились на Единый  общероссийский телефон доверия для детей, подростков и их родителей –  Новости – Окружное управление социального развития (городских округов  Лосино-Петровский, Фрязино, Щелково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68" y="2160589"/>
            <a:ext cx="6843102" cy="452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Лабиринт, 20 упражнений для развития внимания дете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" t="6000" r="5823" b="4254"/>
          <a:stretch/>
        </p:blipFill>
        <p:spPr bwMode="auto">
          <a:xfrm>
            <a:off x="2158494" y="128954"/>
            <a:ext cx="5376541" cy="662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20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irebird Для Антистресс Раскраска Страница С Высокими Деталями — стоковая  векторная графика и другие изображения на тему Абстрактный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087" y="-61221"/>
            <a:ext cx="7059897" cy="70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17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раскраски антистресс скачать, распечатать, Anti Stress Amelic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7" r="327" b="2864"/>
          <a:stretch/>
        </p:blipFill>
        <p:spPr bwMode="auto">
          <a:xfrm>
            <a:off x="2410448" y="0"/>
            <a:ext cx="5711099" cy="75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77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к справиться со стрессом? Советы психоло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30" y="718746"/>
            <a:ext cx="7762544" cy="517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0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124" y="2086707"/>
            <a:ext cx="10515600" cy="5158154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тебя  обязательно всё получится!</a:t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Улыбайся, прекрасно всё, что окружает, ты только заметь это!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14073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34</Words>
  <Application>Microsoft Office PowerPoint</Application>
  <PresentationFormat>Широкоэкранный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Если вы чувствуете усталость, то нужно обязательно себе помочь, справиться со своим состоянием! Выполняй упражнения: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тебя  обязательно всё получится!  Улыбайся, прекрасно всё, что окружает, ты только заметь это!</vt:lpstr>
    </vt:vector>
  </TitlesOfParts>
  <Company>МАОУ Лицей № 8 им Н.Н. Рукавишникова г.Томск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вы чувствуете усталость, то нужно обязательно себя помочь, справиться со своим состоянием! Выполняй упражнения</dc:title>
  <dc:creator>Людмила Викторовна Рекута</dc:creator>
  <cp:lastModifiedBy>Криволапова Я.Е.</cp:lastModifiedBy>
  <cp:revision>13</cp:revision>
  <dcterms:created xsi:type="dcterms:W3CDTF">2023-04-12T11:23:44Z</dcterms:created>
  <dcterms:modified xsi:type="dcterms:W3CDTF">2025-01-28T11:05:01Z</dcterms:modified>
</cp:coreProperties>
</file>