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185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8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5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4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1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4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5FB0BB2-0023-4841-BD5A-C85FAEB44F0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3B589CD-376A-437A-A5C2-4A4C37597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nterneturok.ru/lesson/okruj-mir/1-klass/chelovek-v-okruzhayuschem-mire/pravila-povedeniya-v-shkole?ysclid=lrztgzay7s811816949#mediaplay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276" y="-575732"/>
            <a:ext cx="10738740" cy="3144366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правила и нормы? </a:t>
            </a:r>
            <a:b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они нужны? 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u.9111s.ru/uploads/202010/03/428cf02640a4dbd10565a2d746df71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7" y="3115063"/>
            <a:ext cx="3865386" cy="28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arisyu.cdnbro.com/posts/5018138-vezhlivost-kartinki-dlia-detei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" y="2730669"/>
            <a:ext cx="3753562" cy="38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6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581" y="866078"/>
            <a:ext cx="9875520" cy="1356360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https://cdn-fs.interneturok.ru/content/static_image/380139/content_347b1cdbd2d41c1e4a1fd682e6fe408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2" y="2189919"/>
            <a:ext cx="4162250" cy="2801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9989" y="1973766"/>
            <a:ext cx="6110869" cy="32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звонок на перемену —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Приготовься отдыхать: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Можешь с другом прогуляться,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Можешь тихо поиграть.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обзывайся,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коридорах не толкайся,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Мусор на пол не кидай,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Малышей не обижай!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4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701" y="0"/>
            <a:ext cx="10706286" cy="2969941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будь старательным, будь спокойным и… </a:t>
            </a:r>
            <a:r>
              <a:rPr lang="ru-RU" sz="4800" dirty="0"/>
              <a:t>    </a:t>
            </a:r>
            <a:r>
              <a:rPr lang="ru-RU" dirty="0"/>
              <a:t>                </a:t>
            </a:r>
          </a:p>
        </p:txBody>
      </p:sp>
      <p:pic>
        <p:nvPicPr>
          <p:cNvPr id="9218" name="Picture 2" descr="https://volna.org/wp-content/uploads/2019/09/post_5d6efec9c056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27009" y="2417196"/>
            <a:ext cx="5800382" cy="38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5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6" y="487406"/>
            <a:ext cx="12801600" cy="1559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 пиши, не отставая, </a:t>
            </a: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</a:t>
            </a:r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не…     </a:t>
            </a:r>
            <a:r>
              <a:rPr lang="ru-RU" sz="6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  <a:r>
              <a:rPr lang="ru-RU" dirty="0"/>
              <a:t>                                    </a:t>
            </a:r>
          </a:p>
        </p:txBody>
      </p:sp>
      <p:pic>
        <p:nvPicPr>
          <p:cNvPr id="8194" name="Picture 2" descr="https://avatars.dzeninfra.ru/get-zen_doc/9662754/pub_643d72b80d647a65d86c3c63_643d7d09c6f20a67e838da3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98" y="2046966"/>
            <a:ext cx="8114543" cy="40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609600"/>
            <a:ext cx="11548533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Говорите чётко, внятно, чтобы было всё…  </a:t>
            </a:r>
            <a:r>
              <a:rPr lang="ru-RU" b="1" dirty="0"/>
              <a:t>          </a:t>
            </a:r>
            <a:r>
              <a:rPr lang="ru-RU" dirty="0"/>
              <a:t> 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                 </a:t>
            </a:r>
          </a:p>
        </p:txBody>
      </p:sp>
      <p:sp>
        <p:nvSpPr>
          <p:cNvPr id="4" name="AutoShape 2" descr="https://1.bp.blogspot.com/-tTl-B-Q-hCc/XoXY1mo0xSI/AAAAAAAAAFw/1H8phQ108nA_ocY2siKNjP9IKB4R2pefQCLcBGAsYHQ/w1684-h1069-p-k-no-nu/tretret.jpg"/>
          <p:cNvSpPr>
            <a:spLocks noChangeAspect="1" noChangeArrowheads="1"/>
          </p:cNvSpPr>
          <p:nvPr/>
        </p:nvSpPr>
        <p:spPr bwMode="auto">
          <a:xfrm>
            <a:off x="4395774" y="7391695"/>
            <a:ext cx="88686" cy="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api.rbsmi.ru/attachments/3e286bbb072e3ccbaade7f7362b3623bc3f97642/store/crop/0/0/1079/1067/1600/0/0/187681d705f2b2cadb59c152af990fd987f80518e6d41d9adcbb4f928eb2/460f7ec334b0d4f09c18e892aee124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6" y="2189385"/>
            <a:ext cx="4434296" cy="43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7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001" y="372533"/>
            <a:ext cx="12937067" cy="2387600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хочешь отвечать, надо руку…  </a:t>
            </a:r>
            <a:r>
              <a:rPr lang="ru-RU" sz="6000" dirty="0"/>
              <a:t>     </a:t>
            </a:r>
            <a:r>
              <a:rPr lang="ru-RU" dirty="0"/>
              <a:t>                                     </a:t>
            </a:r>
          </a:p>
        </p:txBody>
      </p:sp>
      <p:pic>
        <p:nvPicPr>
          <p:cNvPr id="6146" name="Picture 2" descr="https://gas-kvas.com/uploads/posts/2023-02/1677054893_gas-kvas-com-p-risunok-na-temu-evrik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07" y="1902939"/>
            <a:ext cx="6601801" cy="38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2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1332"/>
            <a:ext cx="12423986" cy="265853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друг стал отвечать, не спеши… </a:t>
            </a:r>
            <a:r>
              <a:rPr lang="ru-RU" dirty="0"/>
              <a:t>                                         </a:t>
            </a:r>
          </a:p>
        </p:txBody>
      </p:sp>
      <p:pic>
        <p:nvPicPr>
          <p:cNvPr id="5122" name="Picture 2" descr="https://in-nastavnik.ru/wp-content/uploads/2016/08/School_fot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50" y="2415287"/>
            <a:ext cx="5836592" cy="38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4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7" y="609599"/>
            <a:ext cx="10375053" cy="2472267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помочь захочешь другу, подними спокойно… </a:t>
            </a:r>
            <a:r>
              <a:rPr lang="ru-RU" dirty="0"/>
              <a:t>                        </a:t>
            </a:r>
          </a:p>
        </p:txBody>
      </p:sp>
      <p:pic>
        <p:nvPicPr>
          <p:cNvPr id="4098" name="Picture 2" descr="https://www.svezhayagazeta.ru/wp-content/uploads/2021/11/ap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26" y="2756077"/>
            <a:ext cx="5076377" cy="35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5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609599"/>
            <a:ext cx="10778067" cy="1998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>
                <a:solidFill>
                  <a:schemeClr val="accent1">
                    <a:lumMod val="50000"/>
                  </a:schemeClr>
                </a:solidFill>
              </a:rPr>
              <a:t>Знай: закончился урок, коль услышал ты…   </a:t>
            </a:r>
            <a: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1">
                    <a:lumMod val="50000"/>
                  </a:schemeClr>
                </a:solidFill>
              </a:rPr>
              <a:t>И учитель скажет: «дети, наш урок подошёл к …… »</a:t>
            </a:r>
            <a:r>
              <a:rPr lang="ru-RU" sz="4900" b="1" i="1" dirty="0">
                <a:solidFill>
                  <a:schemeClr val="accent1">
                    <a:lumMod val="50000"/>
                  </a:schemeClr>
                </a:solidFill>
              </a:rPr>
              <a:t>       </a:t>
            </a:r>
            <a:r>
              <a:rPr lang="ru-RU" dirty="0"/>
              <a:t>                     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bipbap.ru/wp-content/uploads/2019/06/orig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65" y="2971652"/>
            <a:ext cx="6605369" cy="35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8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звонок раздался снова, к уроку будь всегда…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             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hareslide.ru/img/thumbs/d355c1f7aa38d13b442e9abcde41432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172002"/>
            <a:ext cx="5231996" cy="39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9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023" y="385155"/>
            <a:ext cx="10507286" cy="30646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нашего лицея ?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есть в лицее документ, в котором они прописаны?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backend.tomsk.ru/api/v1/news-image/1455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92" y="3357939"/>
            <a:ext cx="7999210" cy="28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664203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Правила возникли очень давно. Когда люди жили в пещерах и надевали звериные шкуры, уже тогда существовали правила. Что-то разрешалось делать, а что-то — запрещалось.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atic-interneturok.cdnvideo.ru/content/konspekt_image/11436/4a4337cde2c6894cf8d03b7d4c5ab5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41" y="3082951"/>
            <a:ext cx="6361448" cy="344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135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7131" y="5632537"/>
            <a:ext cx="9875520" cy="1356360"/>
          </a:xfrm>
        </p:spPr>
        <p:txBody>
          <a:bodyPr/>
          <a:lstStyle/>
          <a:p>
            <a:r>
              <a:rPr lang="ru-RU" dirty="0" smtClean="0"/>
              <a:t>27 страниц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595" t="16349" r="32084" b="4604"/>
          <a:stretch/>
        </p:blipFill>
        <p:spPr>
          <a:xfrm>
            <a:off x="869217" y="433686"/>
            <a:ext cx="4742106" cy="5649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381" t="11587" r="32976" b="3333"/>
          <a:stretch/>
        </p:blipFill>
        <p:spPr>
          <a:xfrm>
            <a:off x="5997840" y="421059"/>
            <a:ext cx="4107980" cy="56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Зачем нужны правила и нормы?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chold.ru/wp-content/uploads/2018/06/157dab79b8e740514222226b910a2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53" y="2057400"/>
            <a:ext cx="5935318" cy="44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0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hlinkClick r:id="rId2" tooltip="Смотреть в видеоуроке"/>
              </a:rPr>
              <a:t>1. Правила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hlinkClick r:id="rId2" tooltip="Смотреть в видеоуроке"/>
              </a:rPr>
              <a:t>поведения в школе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8927" y="2057400"/>
            <a:ext cx="5397190" cy="3384395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 думал: школа не вокзал,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 страшно опоздать?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Но тех, кто в школу опоздал,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Она не станет ждать.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Хоть без колёс устроен класс,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далеко уйдёт за час.</a:t>
            </a:r>
          </a:p>
          <a:p>
            <a:endParaRPr lang="ru-RU" dirty="0"/>
          </a:p>
        </p:txBody>
      </p:sp>
      <p:pic>
        <p:nvPicPr>
          <p:cNvPr id="4" name="Рисунок 3" descr="https://cdn-fs.interneturok.ru/content/static_image/380132/content_9c0bd973bf79fc1d62e9423286bc381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5" y="1876309"/>
            <a:ext cx="4917804" cy="4100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709628" y="1414644"/>
            <a:ext cx="510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На 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всегда приходят вовремя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2. Урок </a:t>
            </a:r>
            <a:r>
              <a:rPr lang="ru-RU" b="1" i="1" u="sng" dirty="0"/>
              <a:t>начинается с приветствия </a:t>
            </a:r>
            <a:r>
              <a:rPr lang="ru-RU" b="1" i="1" u="sng" dirty="0" smtClean="0"/>
              <a:t>учителя</a:t>
            </a:r>
            <a:endParaRPr lang="ru-RU" u="sng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681225"/>
            <a:ext cx="5427133" cy="3683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До звонка ты приходи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порядок наводи!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 звонку все дружно в ряд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Ждут учителя, стоят.</a:t>
            </a:r>
          </a:p>
          <a:p>
            <a:endParaRPr lang="ru-RU" dirty="0"/>
          </a:p>
        </p:txBody>
      </p:sp>
      <p:pic>
        <p:nvPicPr>
          <p:cNvPr id="2050" name="Picture 2" descr="https://news.store.rambler.ru/img/47bf66684ecfb65995c850f8cb4521b4?img-format=auto&amp;img-1-resize=height: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08" y="2057400"/>
            <a:ext cx="6346825" cy="42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5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3. Хотите </a:t>
            </a:r>
            <a:r>
              <a:rPr lang="ru-RU" b="1" i="1" u="sng" dirty="0"/>
              <a:t>ответить или задать вопрос — поднимите </a:t>
            </a:r>
            <a:r>
              <a:rPr lang="ru-RU" b="1" i="1" u="sng" dirty="0" smtClean="0"/>
              <a:t>руку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867" y="2286000"/>
            <a:ext cx="5207737" cy="52832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 уроке ждут ответ.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Кто-то знает, кто-то нет.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Отвечает только тот,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Кого учитель назовет.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Ответить хочешь — не шуми,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 только руку подними.</a:t>
            </a:r>
          </a:p>
          <a:p>
            <a:endParaRPr lang="ru-RU" dirty="0"/>
          </a:p>
        </p:txBody>
      </p:sp>
      <p:pic>
        <p:nvPicPr>
          <p:cNvPr id="4" name="Рисунок 3" descr="https://cdn-fs.interneturok.ru/content/static_image/380134/content_49e46956e6d9834db256f2b7c847d97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057400"/>
            <a:ext cx="4540250" cy="383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</a:rPr>
              <a:t> Соблюдайте правило посадки за партой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09800"/>
            <a:ext cx="4732867" cy="40386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Парта — это не кровать,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 нельзя на ней лежать.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Ты сиди за партой стройно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 веди себя достойно.</a:t>
            </a:r>
          </a:p>
          <a:p>
            <a:endParaRPr lang="ru-RU" dirty="0"/>
          </a:p>
        </p:txBody>
      </p:sp>
      <p:pic>
        <p:nvPicPr>
          <p:cNvPr id="4" name="Рисунок 3" descr="https://cdn-fs.interneturok.ru/content/static_image/380136/content_328a34b7a2bc345ddea76c9a3e8929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20" y="2209800"/>
            <a:ext cx="5975880" cy="3506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30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0104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>
                <a:solidFill>
                  <a:schemeClr val="accent1">
                    <a:lumMod val="50000"/>
                  </a:schemeClr>
                </a:solidFill>
              </a:rPr>
              <a:t>5. </a:t>
            </a:r>
            <a:r>
              <a:rPr lang="ru-RU" sz="4900" b="1" i="1" u="sng" dirty="0">
                <a:solidFill>
                  <a:schemeClr val="accent1">
                    <a:lumMod val="50000"/>
                  </a:schemeClr>
                </a:solidFill>
              </a:rPr>
              <a:t>На уроке внимательно слушайте </a:t>
            </a:r>
            <a:r>
              <a:rPr lang="ru-RU" sz="4900" b="1" i="1" u="sng" dirty="0" smtClean="0">
                <a:solidFill>
                  <a:schemeClr val="accent1">
                    <a:lumMod val="50000"/>
                  </a:schemeClr>
                </a:solidFill>
              </a:rPr>
              <a:t>учителя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5393267" cy="3767666"/>
          </a:xfrm>
        </p:spPr>
        <p:txBody>
          <a:bodyPr/>
          <a:lstStyle/>
          <a:p>
            <a:endParaRPr lang="ru-RU" dirty="0" smtClean="0"/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Да, интересный был урок», —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Сказал Антону Игорёк.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Но промолчал в ответ Антон…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весь урок считал ворон.</a:t>
            </a:r>
          </a:p>
          <a:p>
            <a:endParaRPr lang="ru-RU" dirty="0"/>
          </a:p>
        </p:txBody>
      </p:sp>
      <p:pic>
        <p:nvPicPr>
          <p:cNvPr id="4" name="Рисунок 3" descr="https://cdn-fs.interneturok.ru/content/static_image/380137/content_393aaedd8d7e8113d256903066d919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7" y="1809749"/>
            <a:ext cx="4164541" cy="4015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89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0424" y="1287829"/>
            <a:ext cx="7374466" cy="60452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Звонок! Все дружною гурьбой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Идут в столовую стрелой.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 здесь есть правила свои,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Запомни их и повтори.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Ешь аккуратно, не спеши,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 брызгай на пол, не кроши.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Хлеб береги и уважай,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Его повсюду не бросай.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Поел и убери, друг мой,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Свою посуду за собой.</a:t>
            </a:r>
          </a:p>
          <a:p>
            <a:endParaRPr lang="ru-RU" dirty="0"/>
          </a:p>
        </p:txBody>
      </p:sp>
      <p:pic>
        <p:nvPicPr>
          <p:cNvPr id="3074" name="Picture 2" descr="https://regnum.ru/uploads/pictures/news/2020/10/26/regnum_picture_16037310634177364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52" y="1287829"/>
            <a:ext cx="5838526" cy="32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5218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242</TotalTime>
  <Words>155</Words>
  <Application>Microsoft Office PowerPoint</Application>
  <PresentationFormat>Широкоэкранный</PresentationFormat>
  <Paragraphs>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Corbel</vt:lpstr>
      <vt:lpstr>Times New Roman</vt:lpstr>
      <vt:lpstr>Базис</vt:lpstr>
      <vt:lpstr>Что такое правила и нормы?  Для чего они нужны? </vt:lpstr>
      <vt:lpstr>Правила возникли очень давно. Когда люди жили в пещерах и надевали звериные шкуры, уже тогда существовали правила. Что-то разрешалось делать, а что-то — запрещалось.  </vt:lpstr>
      <vt:lpstr>Зачем нужны правила и нормы? </vt:lpstr>
      <vt:lpstr>1. Правила поведения в школе </vt:lpstr>
      <vt:lpstr>2. Урок начинается с приветствия учителя</vt:lpstr>
      <vt:lpstr>3. Хотите ответить или задать вопрос — поднимите руку</vt:lpstr>
      <vt:lpstr>4. Соблюдайте правило посадки за партой</vt:lpstr>
      <vt:lpstr>5. На уроке внимательно слушайте учителя </vt:lpstr>
      <vt:lpstr>Презентация PowerPoint</vt:lpstr>
      <vt:lpstr>Презентация PowerPoint</vt:lpstr>
      <vt:lpstr>На уроке будь старательным, будь спокойным и…                     </vt:lpstr>
      <vt:lpstr>Всё пиши, не отставая, слушай, не…                                            </vt:lpstr>
      <vt:lpstr>Говорите чётко, внятно, чтобы было всё…              </vt:lpstr>
      <vt:lpstr>Если хочешь отвечать, надо руку…                                            </vt:lpstr>
      <vt:lpstr>Если друг стал отвечать, не спеши…                                          </vt:lpstr>
      <vt:lpstr>А помочь захочешь другу, подними спокойно…                         </vt:lpstr>
      <vt:lpstr>Знай: закончился урок, коль услышал ты…    И учитель скажет: «дети, наш урок подошёл к …… »                              </vt:lpstr>
      <vt:lpstr>Когда звонок раздался снова, к уроку будь всегда…                 </vt:lpstr>
      <vt:lpstr>Правила нашего лицея ?    Какой есть в лицее документ, в котором они прописаны?</vt:lpstr>
      <vt:lpstr>27 страниц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 возникли очень давно. Когда люди жили в пещерах и надевали звериные шкуры, уже тогда существовали правила. Что-то разрешалось делать, а что-то — запрещалось.</dc:title>
  <dc:creator>Криволапова Я.Е.</dc:creator>
  <cp:lastModifiedBy>Криволапова Я.Е.</cp:lastModifiedBy>
  <cp:revision>12</cp:revision>
  <dcterms:created xsi:type="dcterms:W3CDTF">2024-01-30T03:58:46Z</dcterms:created>
  <dcterms:modified xsi:type="dcterms:W3CDTF">2024-02-01T07:45:14Z</dcterms:modified>
</cp:coreProperties>
</file>