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61" r:id="rId6"/>
    <p:sldId id="263" r:id="rId7"/>
    <p:sldId id="264" r:id="rId8"/>
    <p:sldId id="267" r:id="rId9"/>
    <p:sldId id="265" r:id="rId10"/>
    <p:sldId id="259" r:id="rId11"/>
    <p:sldId id="272" r:id="rId12"/>
    <p:sldId id="271" r:id="rId13"/>
    <p:sldId id="275" r:id="rId14"/>
    <p:sldId id="276" r:id="rId15"/>
    <p:sldId id="277" r:id="rId16"/>
    <p:sldId id="270" r:id="rId17"/>
    <p:sldId id="273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124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9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2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7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8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3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FC2F-2F92-4603-9386-F52AE1A14A0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52C2-C97F-460B-B27A-5B9C9A41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1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Стрессовое состояние перед экзаменами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9386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СЕБЕ ПОМОЧЬ?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1295400" y="1409700"/>
            <a:ext cx="9867900" cy="29146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1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«Кулак—ребро—ладонь»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ello_html_47532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34" y="1690688"/>
            <a:ext cx="6439715" cy="47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ые круглые скобки 4"/>
          <p:cNvSpPr/>
          <p:nvPr/>
        </p:nvSpPr>
        <p:spPr>
          <a:xfrm>
            <a:off x="419100" y="647700"/>
            <a:ext cx="10753725" cy="80962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94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5 предметов красного цвета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2545" l="6000" r="96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93825"/>
            <a:ext cx="608647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ые круглые скобки 3"/>
          <p:cNvSpPr/>
          <p:nvPr/>
        </p:nvSpPr>
        <p:spPr>
          <a:xfrm>
            <a:off x="936702" y="680224"/>
            <a:ext cx="10002644" cy="83028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Мандалы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95" t="16052" r="7027" b="23313"/>
          <a:stretch/>
        </p:blipFill>
        <p:spPr>
          <a:xfrm>
            <a:off x="1562100" y="2095500"/>
            <a:ext cx="890147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27" y="1556201"/>
            <a:ext cx="8476123" cy="5301799"/>
          </a:xfrm>
        </p:spPr>
      </p:pic>
    </p:spTree>
    <p:extLst>
      <p:ext uri="{BB962C8B-B14F-4D97-AF65-F5344CB8AC3E}">
        <p14:creationId xmlns:p14="http://schemas.microsoft.com/office/powerpoint/2010/main" val="3812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2" y="67235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83152" y="2991643"/>
            <a:ext cx="43478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себя!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Подбадривайте!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0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882" y="225425"/>
            <a:ext cx="112731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был ужасный день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стоит меня убеждать, что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дне есть что-то хорошее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что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наш полон зла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хотя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всё же проявляется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и счастье лишь временно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Неправда это, что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подвластно разуму и сердцу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Истинное счастье доступно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 тогда, когда всё хорошо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верю, что добро существует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 мне неподвластно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никогда не скажу, что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был прекрасный день</a:t>
            </a:r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2971800" y="0"/>
            <a:ext cx="6683188" cy="67638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"/>
            <a:ext cx="10972800" cy="573881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ни случилось, помните, безвыходных ситуаций не бывает. В любом случае, это не вопрос жизни и смерти.</a:t>
            </a:r>
          </a:p>
          <a:p>
            <a:pPr marL="0" indent="0" algn="ctr">
              <a:buNone/>
            </a:pPr>
            <a:endParaRPr lang="ru-RU" alt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забывай: «Любая неудача временна, из любой сложной ситуации есть выход!» </a:t>
            </a:r>
          </a:p>
          <a:p>
            <a:pPr marL="0" indent="0" algn="ctr">
              <a:buNone/>
            </a:pP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бойтесь обращаться за помощью! </a:t>
            </a:r>
          </a:p>
          <a:p>
            <a:endParaRPr lang="ru-RU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55473"/>
              </p:ext>
            </p:extLst>
          </p:nvPr>
        </p:nvGraphicFramePr>
        <p:xfrm>
          <a:off x="9629775" y="4076700"/>
          <a:ext cx="2438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4" imgW="4016520" imgH="3945240" progId="MS_ClipArt_Gallery.2">
                  <p:embed/>
                </p:oleObj>
              </mc:Choice>
              <mc:Fallback>
                <p:oleObj name="Clip" r:id="rId4" imgW="4016520" imgH="3945240" progId="MS_ClipArt_Gallery.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9775" y="4076700"/>
                        <a:ext cx="24384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2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677" y="10450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служба лицея: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29 Яна Евгеньевна, Юлия Сергеевна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Марина Евгеньевна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7" y="3285034"/>
            <a:ext cx="4831757" cy="34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посмотрите на картинку, где изображены два дельфина.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находящийся в стрессовом состоянии,  увидит отличия 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минимум три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стрессе ли ты??? 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ашел чудную запись у френда - Основано 32 ма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59" y="221413"/>
            <a:ext cx="4478281" cy="63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своего эмоционального состояния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(важно контролировать)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800" t="37275" r="30155" b="46143"/>
          <a:stretch/>
        </p:blipFill>
        <p:spPr>
          <a:xfrm>
            <a:off x="3600450" y="2085974"/>
            <a:ext cx="4991100" cy="4634593"/>
          </a:xfrm>
          <a:prstGeom prst="rect">
            <a:avLst/>
          </a:prstGeom>
        </p:spPr>
      </p:pic>
      <p:sp>
        <p:nvSpPr>
          <p:cNvPr id="5" name="Двойные круглые скобки 4"/>
          <p:cNvSpPr/>
          <p:nvPr/>
        </p:nvSpPr>
        <p:spPr>
          <a:xfrm>
            <a:off x="981075" y="209550"/>
            <a:ext cx="10172700" cy="16573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Экзаменационный стресс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нормальная реакция вашего организма на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которые вас беспокоят. Триггер: неоднозначность, новизна, непредсказуемость.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ощущение абсолютной пустоты в голове, панический страх, бессонница, дрожь в коленках, отсутствие аппетита, нервные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спазмы.</a:t>
            </a:r>
          </a:p>
          <a:p>
            <a:pPr algn="ctr"/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себе помочь!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2343150" y="742950"/>
            <a:ext cx="7372350" cy="609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14550" y="2219325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kartinki.pibig.info/uploads/posts/2023-04/1681126955_kartinki-pibig-info-p-trevozhnost-kartinki-dlya-prezentatsii-art-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3" b="100000" l="0" r="93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354497"/>
            <a:ext cx="4405079" cy="44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ердце 7"/>
          <p:cNvSpPr/>
          <p:nvPr/>
        </p:nvSpPr>
        <p:spPr>
          <a:xfrm>
            <a:off x="5557837" y="5375275"/>
            <a:ext cx="942975" cy="728663"/>
          </a:xfrm>
          <a:prstGeom prst="hear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Оценивайте реальна ли тревога?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54" t="30000" r="13333" b="7778"/>
          <a:stretch/>
        </p:blipFill>
        <p:spPr>
          <a:xfrm>
            <a:off x="838200" y="1500141"/>
            <a:ext cx="10406583" cy="50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295275"/>
            <a:ext cx="10982325" cy="5881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Чередуйте 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умственный труд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небольшой физической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нагрузкой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правило: составляй краткий план ответа отдельно на каждый вопрос на маленьком листочке. В последний день  просмотри все листочки с записями. </a:t>
            </a:r>
          </a:p>
          <a:p>
            <a:pPr marL="0" indent="0" algn="ctr">
              <a:buNone/>
            </a:pP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правило: планируй свое время - в последний день все не выучишь!</a:t>
            </a:r>
          </a:p>
          <a:p>
            <a:pPr marL="0" indent="0" algn="ctr">
              <a:buNone/>
            </a:pP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аспределенное заучивание лучше концентрированного. Лучше учить с перерывами, чем подряд, лучше понемногу, чем сразу.</a:t>
            </a:r>
          </a:p>
          <a:p>
            <a:pPr marL="0" indent="0">
              <a:buNone/>
            </a:pPr>
            <a:endParaRPr lang="ru-RU" altLang="ru-RU" sz="2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altLang="ru-RU" sz="2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1076325" y="371475"/>
            <a:ext cx="2105025" cy="4095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904875" y="1371600"/>
            <a:ext cx="2105025" cy="4095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609600" y="2826544"/>
            <a:ext cx="2105025" cy="4095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43272" y="5568435"/>
            <a:ext cx="476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запомнить большое количество материала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14547540">
            <a:off x="10656895" y="4101010"/>
            <a:ext cx="1984360" cy="1056281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381000"/>
            <a:ext cx="11229975" cy="579596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отовься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экзаменам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определенное время. ВАЖЕН РЕЖИМ. </a:t>
            </a:r>
          </a:p>
          <a:p>
            <a:pPr>
              <a:buFont typeface="Monotype Sorts" pitchFamily="2" charset="2"/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анимайся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гуляй на свежем воздухе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не мучает совесть -это нужно твоей голове.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 про сон - спи не менее 8 часов, во сне человек не запоминает, но и не забывает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 и сытно питайся, соблюдай водный баланс. 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про свои радости! Занимайся своим любимым занятием! 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еще: на время экзаменов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телефон/компьютер-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враг! Сведи до минимума общение с ним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Самое главное – это заботы о себе!</a:t>
            </a:r>
            <a:endParaRPr lang="ru-RU" alt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8" descr="D:\5000 изображений\Cartoon Objects &amp; Zips\COBJ05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615226"/>
            <a:ext cx="4648200" cy="31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ые круглые скобки 5"/>
          <p:cNvSpPr/>
          <p:nvPr/>
        </p:nvSpPr>
        <p:spPr>
          <a:xfrm>
            <a:off x="123825" y="114300"/>
            <a:ext cx="11934825" cy="42576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5267324" y="5356225"/>
            <a:ext cx="942975" cy="728663"/>
          </a:xfrm>
          <a:prstGeom prst="hear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71475"/>
            <a:ext cx="10515600" cy="459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тебе срочно нужно привести свою голову в порядок попробуй сделать следующее: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Помассируй хорошенько кончик своего носа - это активизирует клетки головного мозга.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Хорошенько разотри мочки ушей, пока они не станут горячими.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Сладко - сладко зевни.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улучшает кровоснабжение головного мозга и повышает в его клетках содержание кислорода.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Ляг на пол, подними ноги вверх,  закинь их за голову.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Оставайся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положении несколько минут. </a:t>
            </a:r>
          </a:p>
          <a:p>
            <a:endParaRPr lang="ru-RU" dirty="0"/>
          </a:p>
        </p:txBody>
      </p:sp>
      <p:pic>
        <p:nvPicPr>
          <p:cNvPr id="4" name="Picture 8" descr="D:\5000 изображений\People Cartoons\GYMNAS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3244850"/>
            <a:ext cx="34290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ые круглые скобки 4"/>
          <p:cNvSpPr/>
          <p:nvPr/>
        </p:nvSpPr>
        <p:spPr>
          <a:xfrm>
            <a:off x="228600" y="238125"/>
            <a:ext cx="105156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975" y="285750"/>
            <a:ext cx="11525250" cy="59436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Уединитесь, поколотите подушку или энергично выжимайте сухое полотенце.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спонтанные звуки, как -то:</a:t>
            </a:r>
          </a:p>
          <a:p>
            <a:pPr marL="0" indent="0" algn="ctr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пожарная сирена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(«И-и-и»)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крик одинокого слона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(У-у-у»)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громко пропойте любимую песню. </a:t>
            </a:r>
          </a:p>
          <a:p>
            <a:endParaRPr lang="ru-RU" dirty="0"/>
          </a:p>
        </p:txBody>
      </p:sp>
      <p:pic>
        <p:nvPicPr>
          <p:cNvPr id="4" name="Picture 4" descr="https://www.wikihow.com/images/7/7a/Be-Mellow-Step-18-Versio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7" b="100000" l="42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25" y="3004182"/>
            <a:ext cx="5036825" cy="37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 4-2-4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alt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 (4 - 6 секунд</a:t>
            </a: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alt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(2 - 3 секунды) </a:t>
            </a:r>
            <a:endParaRPr lang="ru-RU" altLang="ru-RU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ыдох </a:t>
            </a:r>
            <a:r>
              <a:rPr lang="ru-RU" alt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(4 - 6 секунд)</a:t>
            </a:r>
          </a:p>
          <a:p>
            <a:endParaRPr lang="ru-RU" dirty="0"/>
          </a:p>
        </p:txBody>
      </p:sp>
      <p:pic>
        <p:nvPicPr>
          <p:cNvPr id="4" name="Picture 7" descr="D:\5000 изображений\Practical Jokes\JOKES0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1" y="365125"/>
            <a:ext cx="3348038" cy="61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ые круглые скобки 5"/>
          <p:cNvSpPr/>
          <p:nvPr/>
        </p:nvSpPr>
        <p:spPr>
          <a:xfrm>
            <a:off x="4038600" y="584226"/>
            <a:ext cx="4257675" cy="82867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477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Monotype Sorts</vt:lpstr>
      <vt:lpstr>Times New Roman</vt:lpstr>
      <vt:lpstr>Тема Office</vt:lpstr>
      <vt:lpstr>Clip</vt:lpstr>
      <vt:lpstr>Стрессовое состояние перед экзаменами </vt:lpstr>
      <vt:lpstr>Диагностика своего эмоционального состояния (важно контролировать) </vt:lpstr>
      <vt:lpstr>Экзаменационный стресс</vt:lpstr>
      <vt:lpstr>Оценивайте реальна ли тревога?</vt:lpstr>
      <vt:lpstr>Презентация PowerPoint</vt:lpstr>
      <vt:lpstr>Презентация PowerPoint</vt:lpstr>
      <vt:lpstr>Презентация PowerPoint</vt:lpstr>
      <vt:lpstr>Презентация PowerPoint</vt:lpstr>
      <vt:lpstr>Дыши 4-2-4</vt:lpstr>
      <vt:lpstr>Упражнение «Кулак—ребро—ладонь»</vt:lpstr>
      <vt:lpstr>Счёт Найди 5 предметов красного цвета </vt:lpstr>
      <vt:lpstr>Мандалы </vt:lpstr>
      <vt:lpstr>Баланс </vt:lpstr>
      <vt:lpstr>Хвалите себя!  Подбадривайте! Поддерживайте! </vt:lpstr>
      <vt:lpstr>Презентация PowerPoint</vt:lpstr>
      <vt:lpstr>Презентация PowerPoint</vt:lpstr>
      <vt:lpstr>Психолого-педагогическая служба лицея:  каб. 29 Яна Евгеньевна, Юлия Сергеевна каб. 5 Марина Евгеньевна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Стрессовое состояние перед экзаменами</dc:title>
  <dc:creator>Криволапова Я.Е.</dc:creator>
  <cp:lastModifiedBy>Криволапова Я.Е.</cp:lastModifiedBy>
  <cp:revision>11</cp:revision>
  <dcterms:created xsi:type="dcterms:W3CDTF">2024-11-16T04:53:22Z</dcterms:created>
  <dcterms:modified xsi:type="dcterms:W3CDTF">2024-11-16T06:31:34Z</dcterms:modified>
</cp:coreProperties>
</file>